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342" r:id="rId3"/>
    <p:sldId id="282" r:id="rId4"/>
    <p:sldId id="336" r:id="rId5"/>
    <p:sldId id="294" r:id="rId6"/>
    <p:sldId id="297" r:id="rId7"/>
    <p:sldId id="295" r:id="rId8"/>
    <p:sldId id="33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AF3150EB-3C09-4C2B-8079-7EBD9A6460E1}" type="datetimeFigureOut">
              <a:rPr lang="fa-IR" smtClean="0"/>
              <a:t>03/07/1446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7B086170-7B34-4CAB-9686-F1BA10E8323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19719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86170-7B34-4CAB-9686-F1BA10E83239}" type="slidenum">
              <a:rPr lang="fa-IR" smtClean="0"/>
              <a:t>1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0756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E601-7A16-0CB3-DAFB-5EAC9A321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0DF0F-1D7E-26FC-C433-75E9B86059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D3347-51BF-77B3-8B81-F23007C34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0A989-19EB-436B-4828-4C380D032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97EE3-303D-9990-62ED-4070C211E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72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0D152-39FD-6D0F-A9FB-561D46F8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971A8-19B8-2619-6326-783B8B886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A2357-0112-22DC-8E55-B69D10EE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515AB-ED99-5222-A31A-0FA1930F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25ECF-F6C5-367E-CDED-81ED4A792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54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D34169-B469-76D2-F036-BA336BCB89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AF8BD7-B2A8-E65C-FF98-CCA4E518F0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C1F28-9EF7-6897-EF95-E62C6EF1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D744B-DD65-EDC1-4311-B7B162953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F4102-9200-A54B-91B6-14FC3244B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84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B4A0C-934B-3BC2-0F87-F818C1699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71B3B-6A68-1CD0-306D-D87E2802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511D9-BADF-6621-1B45-447D293F5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E75FC-4557-E573-4703-987DB821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63FFE-0B15-0565-FC45-28618369E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79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6CAB-C97E-0780-A032-266AEB707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6885F-CC20-5E56-2614-F1DBF4B45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B8883-18AC-0C6D-0CA3-CDFCBF1F3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CCD468-571F-8C5E-3FA1-9C5DE63EB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A6154-C319-FA6B-1B0F-DBADC5EC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9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36378-C455-0D66-1B53-13B34A168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DF5B6-E32F-CC44-244C-9E8298B2C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BD6F1-D34D-31F4-9D2C-711CCFB8A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B832C4-DB0C-81AC-8F1B-716F280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8A9D-278C-845E-EBAE-366C973F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98CE6-3004-DD4C-12B6-0279B6EAE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9089B-A78E-56C0-C8B3-C20F265D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76B047-E40B-D485-1596-7A853C70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8FEA9-218C-94ED-23FC-5B59DB35F8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FE4E98-B889-648B-A610-4AA5EBB5B0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891133-1472-81A5-5855-C49DABD8DF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5170F3-59C8-ECD7-4EC2-654C42FF2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5A472-43EC-3367-E67F-702C0187C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41019E-AE74-756D-067B-D876C063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71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5497F-E24F-5B8D-CC37-D5AB41399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D496A6-8411-CBBA-E579-5EBFFFF6B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2107E-CA5D-CDC2-AB8B-DDE3507F2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0CAC32-AC42-36B2-C903-A9C755F67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21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1FC69-69D8-97B0-D43D-1E5718F0D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56422C-2746-1ADA-EC63-A9209A3F2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91748-0B2D-7D5C-57AE-3E8C1ABD8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39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44E12-D9E5-BDFD-648C-AB696AED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866FB-9205-A8AD-8BBA-2A5CFD49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3CE6C-69D7-F4DE-938A-3B62165F4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23DA8-66C8-7BC0-1FCC-025EAAB0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C9436-9885-1178-70D9-1E8E53D8F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03D7E-C60A-7C3F-CB6E-B535F17A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40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43688-0EF6-B94E-AAFE-97C9C8F9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F69ED4-7BEF-A5C4-1C06-D3ADAE43A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44A3E-8EE7-A04C-7A81-5AB6FB3A0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BD81D-270F-C57E-0DE2-DE7275309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31EE49-38B1-4CC2-8EE5-0E56DDB3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78A18-B10D-0A67-6F7D-7EC07B87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20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88C83F-CC33-DEE9-C17B-13E535C88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56C90-2447-F7DD-DB64-D4FA68D2E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F47FD-DD99-3669-276B-7768FA6904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CC349-E1B5-4F38-8990-67FB2A1BBB73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C3FAF-3BA6-6BE3-167B-CFD789B04B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2818-E1B3-6478-EB6C-2C6293635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472E5-9DD2-40DF-9055-D9B056939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96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A8E23-1666-154A-9978-6ADEE3316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52025"/>
          </a:xfrm>
        </p:spPr>
        <p:txBody>
          <a:bodyPr/>
          <a:lstStyle/>
          <a:p>
            <a:r>
              <a:rPr lang="fa-IR" dirty="0">
                <a:cs typeface="B Titr" panose="00000700000000000000" pitchFamily="2" charset="-78"/>
              </a:rPr>
              <a:t>سکته مغز ایران (کد سما 724)</a:t>
            </a:r>
            <a:endParaRPr lang="en-US" dirty="0">
              <a:cs typeface="B Titr" panose="000007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7AC17-66F1-544C-73CC-D6454786C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89760" y="3292548"/>
            <a:ext cx="9144000" cy="1655762"/>
          </a:xfrm>
        </p:spPr>
        <p:txBody>
          <a:bodyPr>
            <a:noAutofit/>
          </a:bodyPr>
          <a:lstStyle/>
          <a:p>
            <a:r>
              <a:rPr lang="fa-IR" sz="2800" dirty="0">
                <a:cs typeface="B Titr" panose="00000700000000000000" pitchFamily="2" charset="-78"/>
              </a:rPr>
              <a:t>نفیسه محبی</a:t>
            </a:r>
          </a:p>
          <a:p>
            <a:r>
              <a:rPr lang="fa-IR" sz="2800" dirty="0">
                <a:cs typeface="B Titr" panose="00000700000000000000" pitchFamily="2" charset="-78"/>
              </a:rPr>
              <a:t>استادیارنورولوژی</a:t>
            </a:r>
          </a:p>
          <a:p>
            <a:r>
              <a:rPr lang="fa-IR" sz="2800" dirty="0">
                <a:cs typeface="B Titr" panose="00000700000000000000" pitchFamily="2" charset="-78"/>
              </a:rPr>
              <a:t>بیمارستان رسول اکرم</a:t>
            </a:r>
          </a:p>
          <a:p>
            <a:r>
              <a:rPr lang="fa-IR" sz="2800" dirty="0">
                <a:cs typeface="B Titr" panose="00000700000000000000" pitchFamily="2" charset="-78"/>
              </a:rPr>
              <a:t>دانشگاه علوم پزشکی ایران</a:t>
            </a:r>
            <a:endParaRPr lang="en-US" sz="2800" dirty="0"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05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BFC8FD-7EF1-4D53-A5DC-531BC3FC5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9744"/>
            <a:ext cx="9144000" cy="2561419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>
                <a:latin typeface="Aguardiente" panose="02000503000000000000" pitchFamily="50" charset="0"/>
              </a:rPr>
              <a:t>Acute Ischemic Stroke Management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36DA5-4936-4222-9041-FB66D6F4C9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51163"/>
            <a:ext cx="9144000" cy="200683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i="1" u="sng" dirty="0">
                <a:solidFill>
                  <a:srgbClr val="00B050"/>
                </a:solidFill>
              </a:rPr>
              <a:t>Time is Brain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AA06F5-E702-4799-A339-982770471D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69" y="3764197"/>
            <a:ext cx="3183467" cy="2387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BD9B37-8B17-4365-80A8-98B9F91F8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635" y="3764197"/>
            <a:ext cx="1075456" cy="1075456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8146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fast stroke sig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F62744-3B0D-4A05-8920-890667F55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2" t="4289" r="3092" b="13775"/>
          <a:stretch/>
        </p:blipFill>
        <p:spPr>
          <a:xfrm>
            <a:off x="1499017" y="1218138"/>
            <a:ext cx="8969115" cy="411773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B58086-7CD1-48B4-BF5E-6B296EC4F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3141" y="374021"/>
            <a:ext cx="960866" cy="960866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58816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02C6-3B63-4EED-83F3-E035CD373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9096"/>
            <a:ext cx="10515600" cy="4797868"/>
          </a:xfrm>
        </p:spPr>
        <p:txBody>
          <a:bodyPr/>
          <a:lstStyle/>
          <a:p>
            <a:pPr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interruption of cerebral blood flow consequences over time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7F4B5-4A34-4032-B825-5DAFCD19F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957" y="3014039"/>
            <a:ext cx="9513374" cy="300520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FEEBF2-3CE2-4197-959A-6D4C1E1EE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36044" y="367146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0347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44A93-2012-49CC-9749-61C8388E07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AADA02-B484-48E5-8AE5-DEE8F6213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0916" y="1420487"/>
            <a:ext cx="5585305" cy="3986238"/>
          </a:xfrm>
          <a:prstGeom prst="rect">
            <a:avLst/>
          </a:prstGeom>
        </p:spPr>
      </p:pic>
      <p:pic>
        <p:nvPicPr>
          <p:cNvPr id="24590" name="Picture 14" descr="Image result for thrombolytics strok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6"/>
          <a:stretch/>
        </p:blipFill>
        <p:spPr bwMode="auto">
          <a:xfrm>
            <a:off x="701952" y="1420487"/>
            <a:ext cx="5274126" cy="400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71B6F0-E02A-4B66-9476-1D31AC083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0916" y="360843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30665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279B69-60F9-48F7-B798-F70A63585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61" y="155826"/>
            <a:ext cx="3118656" cy="1837865"/>
          </a:xfrm>
          <a:prstGeom prst="rect">
            <a:avLst/>
          </a:prstGeom>
        </p:spPr>
      </p:pic>
      <p:pic>
        <p:nvPicPr>
          <p:cNvPr id="27656" name="Picture 8" descr="Image result for alteplas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4" b="20984"/>
          <a:stretch/>
        </p:blipFill>
        <p:spPr bwMode="auto">
          <a:xfrm>
            <a:off x="7762782" y="3664475"/>
            <a:ext cx="4018660" cy="218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8" name="Picture 10" descr="Related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885" y="697736"/>
            <a:ext cx="3986556" cy="296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tpa injection for stroke door to need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98" y="1749187"/>
            <a:ext cx="7563283" cy="383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C97B4F-90EB-4D3C-AB7A-2A4A82AE1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71539" y="5850599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13958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tpa for ischemic stroke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" r="3158"/>
          <a:stretch/>
        </p:blipFill>
        <p:spPr bwMode="auto">
          <a:xfrm>
            <a:off x="481263" y="90997"/>
            <a:ext cx="11562347" cy="667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AA7ABB-DC6E-4AC3-AFF5-175FA2D48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3491" y="5465619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8944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750D-95B6-45A0-AA64-4DA96BCC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100" y="365125"/>
            <a:ext cx="10365699" cy="1325563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en-US" dirty="0"/>
              <a:t>Mechanical thrombectomy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2D7735-63A5-412A-88F9-907D4DE86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88101" y="1690688"/>
            <a:ext cx="10365699" cy="3351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66FCFB-A0E5-4BCB-A5D3-F213F8BC3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1731" y="5042590"/>
            <a:ext cx="3742544" cy="1760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7A9381-EA72-4E02-B847-8F19B55A5E5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887"/>
          <a:stretch/>
        </p:blipFill>
        <p:spPr>
          <a:xfrm>
            <a:off x="2275772" y="5042590"/>
            <a:ext cx="2705959" cy="176928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2AF929-F083-4B32-A367-26B762ADC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10800" y="5541546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4896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37</Words>
  <Application>Microsoft Office PowerPoint</Application>
  <PresentationFormat>Widescreen</PresentationFormat>
  <Paragraphs>10</Paragraphs>
  <Slides>8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Aguardiente</vt:lpstr>
      <vt:lpstr>Arial</vt:lpstr>
      <vt:lpstr>B Titr</vt:lpstr>
      <vt:lpstr>Calibri</vt:lpstr>
      <vt:lpstr>Calibri Light</vt:lpstr>
      <vt:lpstr>Office Theme</vt:lpstr>
      <vt:lpstr>سکته مغز ایران (کد سما 724)</vt:lpstr>
      <vt:lpstr>Acute Ischemic Stroke 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Mechanical thrombectomy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سکته مغز ایران (کد سما 724)</dc:title>
  <dc:creator>Nafiseh Mohebi</dc:creator>
  <cp:lastModifiedBy>app7</cp:lastModifiedBy>
  <cp:revision>5</cp:revision>
  <dcterms:created xsi:type="dcterms:W3CDTF">2024-08-23T17:50:54Z</dcterms:created>
  <dcterms:modified xsi:type="dcterms:W3CDTF">2024-09-10T08:39:20Z</dcterms:modified>
</cp:coreProperties>
</file>